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96" r:id="rId3"/>
    <p:sldId id="260" r:id="rId4"/>
    <p:sldId id="257" r:id="rId5"/>
    <p:sldId id="258" r:id="rId6"/>
    <p:sldId id="259" r:id="rId7"/>
    <p:sldId id="298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B8E3FF57-E03E-421C-949B-507EE9CD3637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1"/>
            <a:ext cx="5486400" cy="4114800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012F775-11DD-465B-8D16-8C63440FC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608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FFD0-35BF-4DC4-B953-5FE1187E3820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BDAF-30BE-4EE7-B1BE-761C7B436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94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FFD0-35BF-4DC4-B953-5FE1187E3820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BDAF-30BE-4EE7-B1BE-761C7B436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110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FFD0-35BF-4DC4-B953-5FE1187E3820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BDAF-30BE-4EE7-B1BE-761C7B436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508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FFD0-35BF-4DC4-B953-5FE1187E3820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BDAF-30BE-4EE7-B1BE-761C7B436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89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FFD0-35BF-4DC4-B953-5FE1187E3820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BDAF-30BE-4EE7-B1BE-761C7B436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909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FFD0-35BF-4DC4-B953-5FE1187E3820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BDAF-30BE-4EE7-B1BE-761C7B436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609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FFD0-35BF-4DC4-B953-5FE1187E3820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BDAF-30BE-4EE7-B1BE-761C7B436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277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FFD0-35BF-4DC4-B953-5FE1187E3820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BDAF-30BE-4EE7-B1BE-761C7B436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80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FFD0-35BF-4DC4-B953-5FE1187E3820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BDAF-30BE-4EE7-B1BE-761C7B436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965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FFD0-35BF-4DC4-B953-5FE1187E3820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BDAF-30BE-4EE7-B1BE-761C7B436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1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FFD0-35BF-4DC4-B953-5FE1187E3820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BDAF-30BE-4EE7-B1BE-761C7B436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367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FFD0-35BF-4DC4-B953-5FE1187E3820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8BDAF-30BE-4EE7-B1BE-761C7B436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2431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86157" y="3886200"/>
            <a:ext cx="6371686" cy="20574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What to do if you are </a:t>
            </a:r>
            <a:br>
              <a:rPr lang="en-US" sz="3600" dirty="0"/>
            </a:br>
            <a:r>
              <a:rPr lang="en-US" sz="3600" dirty="0"/>
              <a:t>Stopped, Visited, or Questioned </a:t>
            </a:r>
            <a:br>
              <a:rPr lang="en-US" sz="3600" dirty="0"/>
            </a:br>
            <a:r>
              <a:rPr lang="en-US" sz="3600" dirty="0"/>
              <a:t>by a Police Officer</a:t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 descr="C:\Users\konstantopoulosd700\Desktop\logo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092" y="609600"/>
            <a:ext cx="2663815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11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7950F-8E21-47C6-A49D-2F4C5353D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u="sng" dirty="0"/>
              <a:t>Why would a Police Officer </a:t>
            </a:r>
            <a:br>
              <a:rPr lang="en-US" i="1" dirty="0"/>
            </a:br>
            <a:r>
              <a:rPr lang="en-US" i="1" u="sng" dirty="0"/>
              <a:t>want to question or speak to 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0B352-59FB-4004-B1B4-9EA6399B4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0" lvl="1" indent="0">
              <a:buNone/>
            </a:pPr>
            <a:r>
              <a:rPr lang="en-US" sz="2800" dirty="0"/>
              <a:t>Officers have a responsibility to properly investigate matters that may threaten public safety or involve breaking the law.</a:t>
            </a:r>
          </a:p>
          <a:p>
            <a:pPr marL="0" lvl="1" indent="0">
              <a:buNone/>
            </a:pPr>
            <a:endParaRPr lang="en-US" dirty="0"/>
          </a:p>
          <a:p>
            <a:pPr marL="0" lvl="1" indent="0">
              <a:buNone/>
            </a:pPr>
            <a:r>
              <a:rPr lang="en-US" dirty="0"/>
              <a:t>When Officers ask questions, clarify the situation and provide as much information as you can.  Questions are not always an accusation.  Cooperative responses can alleviate potential conflict.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748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u="sng" dirty="0"/>
              <a:t>Why would a Police Officer </a:t>
            </a:r>
            <a:br>
              <a:rPr lang="en-US" i="1" dirty="0"/>
            </a:br>
            <a:r>
              <a:rPr lang="en-US" i="1" u="sng" dirty="0"/>
              <a:t>want to question or speak to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300" dirty="0"/>
          </a:p>
          <a:p>
            <a:pPr marL="0" indent="0">
              <a:buNone/>
            </a:pPr>
            <a:r>
              <a:rPr lang="en-US" dirty="0"/>
              <a:t>When an officer questions someone, there is an underlying reason, such as:</a:t>
            </a:r>
          </a:p>
          <a:p>
            <a:pPr marL="914400" lvl="1" indent="0"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en-US" dirty="0"/>
              <a:t>Checking out a complaint from a citizen.</a:t>
            </a:r>
          </a:p>
          <a:p>
            <a:pPr marL="914400" lvl="1" indent="0"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en-US" dirty="0"/>
              <a:t>Responding to a report of criminal activity.</a:t>
            </a:r>
          </a:p>
          <a:p>
            <a:pPr marL="1200150" lvl="1"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en-US" dirty="0"/>
              <a:t>Looking for potential witnesses to assist in an investigation.</a:t>
            </a:r>
          </a:p>
          <a:p>
            <a:pPr marL="1200150" lvl="1">
              <a:buFont typeface="Wingdings" panose="05000000000000000000" pitchFamily="2" charset="2"/>
              <a:buChar char="Ø"/>
              <a:tabLst>
                <a:tab pos="1200150" algn="l"/>
              </a:tabLst>
            </a:pPr>
            <a:r>
              <a:rPr lang="en-US" dirty="0"/>
              <a:t>Thinking you are having trouble or need assistance.</a:t>
            </a:r>
          </a:p>
          <a:p>
            <a:pPr marL="914400" lvl="1" indent="0">
              <a:buNone/>
              <a:tabLst>
                <a:tab pos="914400" algn="l"/>
              </a:tabLst>
            </a:pPr>
            <a:endParaRPr lang="en-US" sz="3000" dirty="0"/>
          </a:p>
          <a:p>
            <a:pPr marL="0" lvl="1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576885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u="sng" dirty="0"/>
              <a:t>If you have contact with a                     Police Officer, they will…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endParaRPr lang="en-US" sz="1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Provide their name upon request.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If in plain clothes, identify themselves when taking action.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Inform a person about the reason for being stopped or questioned.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Only use the amount of force necessary to affect the arrest of a suspect.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Excessive force is not tolerated by SPD.</a:t>
            </a:r>
          </a:p>
        </p:txBody>
      </p:sp>
    </p:spTree>
    <p:extLst>
      <p:ext uri="{BB962C8B-B14F-4D97-AF65-F5344CB8AC3E}">
        <p14:creationId xmlns:p14="http://schemas.microsoft.com/office/powerpoint/2010/main" val="1470465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u="sng" dirty="0"/>
              <a:t>If a Police Officer </a:t>
            </a:r>
            <a:br>
              <a:rPr lang="en-US" i="1" u="sng" dirty="0"/>
            </a:br>
            <a:r>
              <a:rPr lang="en-US" i="1" u="sng" dirty="0"/>
              <a:t>stops you on the street….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Be courteous.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Follow the officer’s instructions.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Keep your hands visible to the officer.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Be up front and truthful.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If you believe the officer’s actions are improper, ask to have a supervisor respond.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132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u="sng" dirty="0"/>
              <a:t>If a Police Officer </a:t>
            </a:r>
            <a:br>
              <a:rPr lang="en-US" i="1" u="sng" dirty="0"/>
            </a:br>
            <a:r>
              <a:rPr lang="en-US" i="1" u="sng" dirty="0"/>
              <a:t>stops you in your vehicle…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8107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Safely pull over to a place out of traffic flow as soon as emergency lights are activated.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Sit calmly, with your hands visible on the steering wheel.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If you have a passenger, ask them to sit quietly with their hands visible.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Avoid sudden movements; these actions could cause unnecessary alarm.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If it is night, turn on your inside light when you pull the vehicle over.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Do not get out of your vehicle unless the Officer asks you to step out.  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351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u="sng" dirty="0"/>
              <a:t>If a Police Officer </a:t>
            </a:r>
            <a:br>
              <a:rPr lang="en-US" i="1" u="sng" dirty="0"/>
            </a:br>
            <a:r>
              <a:rPr lang="en-US" i="1" u="sng" dirty="0"/>
              <a:t>stops you in your vehicle…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The officer is expected to greet the driver and provide rank, name, and reason for the traffic stop.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If requested by the officer, you must provide your driver’s license, vehicle registration and proof of insurance.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Please inform the officer where your documents are kept prior to retrieving them.</a:t>
            </a:r>
          </a:p>
        </p:txBody>
      </p:sp>
    </p:spTree>
    <p:extLst>
      <p:ext uri="{BB962C8B-B14F-4D97-AF65-F5344CB8AC3E}">
        <p14:creationId xmlns:p14="http://schemas.microsoft.com/office/powerpoint/2010/main" val="104652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u="sng" dirty="0"/>
              <a:t>What to do if a Police Officer </a:t>
            </a:r>
            <a:br>
              <a:rPr lang="en-US" i="1" u="sng" dirty="0"/>
            </a:br>
            <a:r>
              <a:rPr lang="en-US" i="1" u="sng" dirty="0"/>
              <a:t>comes to your door….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Typical reasons the officer may knock on your door:</a:t>
            </a:r>
          </a:p>
          <a:p>
            <a:pPr lvl="2"/>
            <a:r>
              <a:rPr lang="en-US" dirty="0"/>
              <a:t>To interview you or a member of your household as a witness to an incident that is being investigated.</a:t>
            </a:r>
          </a:p>
          <a:p>
            <a:pPr lvl="2"/>
            <a:r>
              <a:rPr lang="en-US" dirty="0"/>
              <a:t>To make a notification.</a:t>
            </a:r>
          </a:p>
          <a:p>
            <a:pPr lvl="2"/>
            <a:r>
              <a:rPr lang="en-US" dirty="0"/>
              <a:t>To investigate a call for service.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An officer will have a badge and identification on their person at all times.  If doubt exists, you may request the officer to show these items.</a:t>
            </a:r>
          </a:p>
        </p:txBody>
      </p:sp>
    </p:spTree>
    <p:extLst>
      <p:ext uri="{BB962C8B-B14F-4D97-AF65-F5344CB8AC3E}">
        <p14:creationId xmlns:p14="http://schemas.microsoft.com/office/powerpoint/2010/main" val="3752893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u="sng" dirty="0"/>
              <a:t>If you believe you were </a:t>
            </a:r>
            <a:br>
              <a:rPr lang="en-US" i="1" u="sng" dirty="0"/>
            </a:br>
            <a:r>
              <a:rPr lang="en-US" i="1" u="sng" dirty="0"/>
              <a:t>treated unfairly, you may…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1"/>
            <a:ext cx="8229600" cy="3962400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Politely ask questions of the officer to clarify the situation.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Ask to speak to a supervisor.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Call or come to the Sarasota Police Department after the incident and request to speak with a supervisor.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File a citizen’s complaint.</a:t>
            </a:r>
          </a:p>
        </p:txBody>
      </p:sp>
    </p:spTree>
    <p:extLst>
      <p:ext uri="{BB962C8B-B14F-4D97-AF65-F5344CB8AC3E}">
        <p14:creationId xmlns:p14="http://schemas.microsoft.com/office/powerpoint/2010/main" val="2846531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565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What to do if you are  Stopped, Visited, or Questioned  by a Police Officer </vt:lpstr>
      <vt:lpstr>Why would a Police Officer  want to question or speak to me?</vt:lpstr>
      <vt:lpstr>Why would a Police Officer  want to question or speak to me?</vt:lpstr>
      <vt:lpstr>If you have contact with a                     Police Officer, they will…</vt:lpstr>
      <vt:lpstr>If a Police Officer  stops you on the street….</vt:lpstr>
      <vt:lpstr>If a Police Officer  stops you in your vehicle…</vt:lpstr>
      <vt:lpstr>If a Police Officer  stops you in your vehicle…</vt:lpstr>
      <vt:lpstr>What to do if a Police Officer  comes to your door….</vt:lpstr>
      <vt:lpstr>If you believe you were  treated unfairly, you may…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INCIDENT TRAINING</dc:title>
  <dc:creator>Admin</dc:creator>
  <cp:lastModifiedBy>Marissa Moore</cp:lastModifiedBy>
  <cp:revision>50</cp:revision>
  <cp:lastPrinted>2021-04-19T19:48:26Z</cp:lastPrinted>
  <dcterms:created xsi:type="dcterms:W3CDTF">2013-07-20T00:07:57Z</dcterms:created>
  <dcterms:modified xsi:type="dcterms:W3CDTF">2021-04-20T17:41:35Z</dcterms:modified>
</cp:coreProperties>
</file>